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5" r:id="rId6"/>
    <p:sldId id="266" r:id="rId7"/>
    <p:sldId id="267" r:id="rId8"/>
    <p:sldId id="262" r:id="rId9"/>
    <p:sldId id="264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211" autoAdjust="0"/>
  </p:normalViewPr>
  <p:slideViewPr>
    <p:cSldViewPr snapToGrid="0">
      <p:cViewPr varScale="1">
        <p:scale>
          <a:sx n="93" d="100"/>
          <a:sy n="93" d="100"/>
        </p:scale>
        <p:origin x="123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594ADD-B115-43D2-AAA3-7AF146157C0C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71381-7DE0-4E5A-981D-6F393E44FC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320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15 minutos para</a:t>
            </a:r>
            <a:r>
              <a:rPr lang="pt-BR" baseline="0" dirty="0"/>
              <a:t> os slides; ou seja, devem ser passados bem rápido pois o foco é demonstrar </a:t>
            </a:r>
            <a:r>
              <a:rPr lang="pt-BR" baseline="0"/>
              <a:t>o experimento </a:t>
            </a: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71381-7DE0-4E5A-981D-6F393E44FC2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7848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Testar</a:t>
            </a:r>
            <a:r>
              <a:rPr lang="en-CA" baseline="0" dirty="0"/>
              <a:t> </a:t>
            </a:r>
            <a:r>
              <a:rPr lang="en-CA" baseline="0" dirty="0" err="1"/>
              <a:t>em</a:t>
            </a:r>
            <a:r>
              <a:rPr lang="en-CA" baseline="0" dirty="0"/>
              <a:t> Sala de </a:t>
            </a:r>
            <a:r>
              <a:rPr lang="en-CA" baseline="0"/>
              <a:t>Aula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71381-7DE0-4E5A-981D-6F393E44FC2E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6579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70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3430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441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14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08743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2224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0509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1625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3943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616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87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6F0E8DB-E7BA-40EC-9C04-0B88792C8E41}" type="datetimeFigureOut">
              <a:rPr lang="pt-BR" smtClean="0"/>
              <a:t>06/12/2016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8591367C-DDEC-4596-AECE-05DCB45E9A91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9667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467021"/>
            <a:ext cx="9144000" cy="2535237"/>
          </a:xfrm>
        </p:spPr>
        <p:txBody>
          <a:bodyPr anchor="ctr">
            <a:normAutofit fontScale="90000"/>
          </a:bodyPr>
          <a:lstStyle/>
          <a:p>
            <a:r>
              <a:rPr lang="pt-BR" sz="10700" spc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 com </a:t>
            </a:r>
            <a:r>
              <a:rPr lang="pt-BR" sz="10700" spc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Arduino</a:t>
            </a:r>
            <a:r>
              <a:rPr lang="pt-BR" sz="10700" spc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dirty="0"/>
              <a:t>	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447314" y="5492448"/>
            <a:ext cx="1631634" cy="483809"/>
          </a:xfrm>
        </p:spPr>
        <p:txBody>
          <a:bodyPr>
            <a:noAutofit/>
          </a:bodyPr>
          <a:lstStyle/>
          <a:p>
            <a:r>
              <a:rPr lang="pt-BR" sz="2800" dirty="0"/>
              <a:t>Grupo 5</a:t>
            </a:r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693419" y="4760928"/>
            <a:ext cx="6416297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None/>
              <a:defRPr sz="18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 err="1"/>
              <a:t>Geovana</a:t>
            </a:r>
            <a:r>
              <a:rPr lang="pt-BR" sz="2400" dirty="0"/>
              <a:t> </a:t>
            </a:r>
            <a:r>
              <a:rPr lang="pt-BR" sz="2400" dirty="0" err="1"/>
              <a:t>Camardelli</a:t>
            </a:r>
            <a:r>
              <a:rPr lang="pt-BR" sz="2400" dirty="0"/>
              <a:t> </a:t>
            </a:r>
            <a:r>
              <a:rPr lang="pt-BR" sz="2400" dirty="0" err="1"/>
              <a:t>Milhomens</a:t>
            </a:r>
            <a:r>
              <a:rPr lang="pt-BR" sz="2400" dirty="0"/>
              <a:t> Azeredo</a:t>
            </a:r>
          </a:p>
          <a:p>
            <a:r>
              <a:rPr lang="pt-BR" sz="2400" dirty="0" smtClean="0"/>
              <a:t>José Eustáquio </a:t>
            </a:r>
            <a:r>
              <a:rPr lang="pt-BR" sz="2400" dirty="0"/>
              <a:t>do Carmo Junior</a:t>
            </a:r>
          </a:p>
          <a:p>
            <a:r>
              <a:rPr lang="pt-BR" sz="2400" dirty="0"/>
              <a:t>Marcos </a:t>
            </a:r>
            <a:r>
              <a:rPr lang="pt-BR" sz="2400" dirty="0" err="1" smtClean="0"/>
              <a:t>Caique</a:t>
            </a:r>
            <a:r>
              <a:rPr lang="pt-BR" sz="2400" dirty="0" smtClean="0"/>
              <a:t> </a:t>
            </a:r>
            <a:r>
              <a:rPr lang="pt-BR" sz="2400" dirty="0"/>
              <a:t>de Deus Almeida</a:t>
            </a:r>
          </a:p>
          <a:p>
            <a:r>
              <a:rPr lang="pt-BR" sz="2400" dirty="0"/>
              <a:t>Matheus Matos Vasconcelos</a:t>
            </a:r>
          </a:p>
        </p:txBody>
      </p:sp>
    </p:spTree>
    <p:extLst>
      <p:ext uri="{BB962C8B-B14F-4D97-AF65-F5344CB8AC3E}">
        <p14:creationId xmlns:p14="http://schemas.microsoft.com/office/powerpoint/2010/main" val="185853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44676" y="2753063"/>
            <a:ext cx="9720072" cy="1499616"/>
          </a:xfrm>
        </p:spPr>
        <p:txBody>
          <a:bodyPr>
            <a:normAutofit/>
          </a:bodyPr>
          <a:lstStyle/>
          <a:p>
            <a:pPr algn="ctr"/>
            <a:r>
              <a:rPr lang="pt-BR" sz="6000" dirty="0" smtClean="0"/>
              <a:t>OBRIGADO!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67036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52267" y="658456"/>
            <a:ext cx="10515600" cy="1325563"/>
          </a:xfrm>
        </p:spPr>
        <p:txBody>
          <a:bodyPr/>
          <a:lstStyle/>
          <a:p>
            <a:r>
              <a:rPr lang="pt-BR" dirty="0"/>
              <a:t>Motivação </a:t>
            </a:r>
          </a:p>
        </p:txBody>
      </p:sp>
      <p:pic>
        <p:nvPicPr>
          <p:cNvPr id="4" name="Picture 2" descr="https://www.if.ufrgs.br/cref/uploads/images/magneto_queda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8684" y="1998346"/>
            <a:ext cx="2613660" cy="39557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CaixaDeTexto 4"/>
          <p:cNvSpPr txBox="1"/>
          <p:nvPr/>
        </p:nvSpPr>
        <p:spPr>
          <a:xfrm>
            <a:off x="6613281" y="4237544"/>
            <a:ext cx="543720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32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pt-BR" sz="3200" dirty="0"/>
              <a:t>Lei de </a:t>
            </a:r>
            <a:r>
              <a:rPr lang="pt-BR" sz="3200" dirty="0" err="1"/>
              <a:t>Lenz</a:t>
            </a:r>
            <a:endParaRPr lang="pt-BR" sz="3200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pt-BR" sz="3200" dirty="0"/>
              <a:t>Lei de Faraday </a:t>
            </a:r>
          </a:p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912555" y="1104253"/>
            <a:ext cx="702564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Queda livre de um objeto magnético </a:t>
            </a:r>
          </a:p>
          <a:p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4912555" y="1984019"/>
            <a:ext cx="68199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Tubo feito de material não condutor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Há um movimento de queda desacelerado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907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40663" y="1627632"/>
            <a:ext cx="920887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r>
              <a:rPr lang="pt-BR" sz="3200" b="1" dirty="0"/>
              <a:t>Descrever</a:t>
            </a:r>
            <a:r>
              <a:rPr lang="pt-BR" sz="3200" dirty="0"/>
              <a:t> e </a:t>
            </a:r>
            <a:r>
              <a:rPr lang="pt-BR" sz="3200" b="1" dirty="0"/>
              <a:t>representar </a:t>
            </a:r>
            <a:r>
              <a:rPr lang="pt-BR" sz="3200" dirty="0"/>
              <a:t>graficamente a cinemática do movimento de queda:</a:t>
            </a:r>
          </a:p>
          <a:p>
            <a:endParaRPr lang="pt-B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Obter precisamente posições em função do tempo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Representar resultados em um gráfico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/>
              <a:t>Utilizar interpolação polinomial no gráfico obtido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 dirty="0"/>
          </a:p>
          <a:p>
            <a:r>
              <a:rPr lang="pt-BR" sz="3200" dirty="0"/>
              <a:t>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6621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Arduino</a:t>
            </a:r>
            <a:r>
              <a:rPr lang="pt-BR" dirty="0"/>
              <a:t> </a:t>
            </a:r>
          </a:p>
        </p:txBody>
      </p:sp>
      <p:pic>
        <p:nvPicPr>
          <p:cNvPr id="4" name="Picture 1" descr="https://www.embarcados.com.br/wp-content/uploads/2014/04/Arduino-Mega-2560-recursos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8344" y="2267712"/>
            <a:ext cx="6537959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aixaDeTexto 4"/>
          <p:cNvSpPr txBox="1"/>
          <p:nvPr/>
        </p:nvSpPr>
        <p:spPr>
          <a:xfrm>
            <a:off x="571500" y="1920240"/>
            <a:ext cx="4466844" cy="4411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Plataforma integrada de protótipos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Fácil manuseio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Fácil programação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/>
              <a:t>Comunidade de usuários grande e ativa </a:t>
            </a:r>
            <a:endParaRPr lang="pt-BR" dirty="0"/>
          </a:p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6713621" y="5751095"/>
            <a:ext cx="30560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 err="1"/>
              <a:t>Arduino</a:t>
            </a:r>
            <a:r>
              <a:rPr lang="pt-BR" sz="2000" dirty="0"/>
              <a:t> </a:t>
            </a:r>
            <a:r>
              <a:rPr lang="pt-BR" sz="2000" dirty="0" err="1"/>
              <a:t>Mega</a:t>
            </a:r>
            <a:r>
              <a:rPr lang="pt-BR" sz="2000" dirty="0"/>
              <a:t> 2560</a:t>
            </a:r>
          </a:p>
        </p:txBody>
      </p:sp>
    </p:spTree>
    <p:extLst>
      <p:ext uri="{BB962C8B-B14F-4D97-AF65-F5344CB8AC3E}">
        <p14:creationId xmlns:p14="http://schemas.microsoft.com/office/powerpoint/2010/main" val="274673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8369" y="585216"/>
            <a:ext cx="11044719" cy="1499616"/>
          </a:xfrm>
        </p:spPr>
        <p:txBody>
          <a:bodyPr>
            <a:normAutofit/>
          </a:bodyPr>
          <a:lstStyle/>
          <a:p>
            <a:r>
              <a:rPr lang="pt-BR" sz="4800" dirty="0" smtClean="0"/>
              <a:t>MATERIAL MAGNÉTICO X MATERIAL NÃO MAGNÉTICO</a:t>
            </a:r>
            <a:endParaRPr lang="pt-BR" sz="4800" dirty="0"/>
          </a:p>
        </p:txBody>
      </p:sp>
      <p:pic>
        <p:nvPicPr>
          <p:cNvPr id="4" name="Micr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8225" y="2286000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3666232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Código e características principais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571500" y="1920240"/>
            <a:ext cx="1040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 smtClean="0"/>
              <a:t>Leitura de dados: 6 sensores conectados ao </a:t>
            </a:r>
            <a:r>
              <a:rPr lang="pt-BR" sz="2800" dirty="0" err="1" smtClean="0"/>
              <a:t>Arduino</a:t>
            </a:r>
            <a:endParaRPr lang="pt-BR" sz="2800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/>
          <a:srcRect t="531" b="9532"/>
          <a:stretch/>
        </p:blipFill>
        <p:spPr>
          <a:xfrm>
            <a:off x="6272981" y="2467896"/>
            <a:ext cx="5289754" cy="4144333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47436" y="3331137"/>
            <a:ext cx="4298402" cy="241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73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Código e características principais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571500" y="1920240"/>
            <a:ext cx="1040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 smtClean="0"/>
              <a:t>Análise dos dados: </a:t>
            </a:r>
            <a:r>
              <a:rPr lang="pt-BR" sz="2800" dirty="0" err="1" smtClean="0"/>
              <a:t>MatLab</a:t>
            </a:r>
            <a:endParaRPr lang="pt-BR" sz="28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1074" y="1846277"/>
            <a:ext cx="5369958" cy="480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456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</a:t>
            </a:r>
          </a:p>
        </p:txBody>
      </p:sp>
      <p:pic>
        <p:nvPicPr>
          <p:cNvPr id="6" name="Imagem 5" descr="E:\Gráficos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5728" y="585216"/>
            <a:ext cx="5397360" cy="556345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aixaDeTexto 7"/>
          <p:cNvSpPr txBox="1"/>
          <p:nvPr/>
        </p:nvSpPr>
        <p:spPr>
          <a:xfrm>
            <a:off x="879996" y="1910797"/>
            <a:ext cx="446684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Observa-se:</a:t>
            </a:r>
          </a:p>
          <a:p>
            <a:endParaRPr lang="pt-B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 smtClean="0"/>
              <a:t>Mesma linearidade até a 3ª casa decimal</a:t>
            </a:r>
            <a:endParaRPr lang="pt-BR" sz="2800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81284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44676" y="2753063"/>
            <a:ext cx="9720072" cy="1499616"/>
          </a:xfrm>
        </p:spPr>
        <p:txBody>
          <a:bodyPr>
            <a:normAutofit/>
          </a:bodyPr>
          <a:lstStyle/>
          <a:p>
            <a:pPr algn="ctr"/>
            <a:r>
              <a:rPr lang="pt-BR" sz="6000" dirty="0" smtClean="0"/>
              <a:t>PERGUNTAS?</a:t>
            </a:r>
            <a:endParaRPr lang="pt-BR" sz="6000" dirty="0"/>
          </a:p>
        </p:txBody>
      </p:sp>
    </p:spTree>
    <p:extLst>
      <p:ext uri="{BB962C8B-B14F-4D97-AF65-F5344CB8AC3E}">
        <p14:creationId xmlns:p14="http://schemas.microsoft.com/office/powerpoint/2010/main" val="409551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239</TotalTime>
  <Words>166</Words>
  <Application>Microsoft Office PowerPoint</Application>
  <PresentationFormat>Widescreen</PresentationFormat>
  <Paragraphs>49</Paragraphs>
  <Slides>10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7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Projeto com Arduino  </vt:lpstr>
      <vt:lpstr>Motivação </vt:lpstr>
      <vt:lpstr>PROBLEMA</vt:lpstr>
      <vt:lpstr>Arduino </vt:lpstr>
      <vt:lpstr>MATERIAL MAGNÉTICO X MATERIAL NÃO MAGNÉTICO</vt:lpstr>
      <vt:lpstr>Código e características principais</vt:lpstr>
      <vt:lpstr>Código e características principais</vt:lpstr>
      <vt:lpstr>RESULTADOS</vt:lpstr>
      <vt:lpstr>PERGUNTAS?</vt:lpstr>
      <vt:lpstr>OBRIGADO!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Sistema microcontrolado </dc:title>
  <dc:creator>Gabriela Mota</dc:creator>
  <cp:lastModifiedBy>LabMicro</cp:lastModifiedBy>
  <cp:revision>31</cp:revision>
  <dcterms:created xsi:type="dcterms:W3CDTF">2016-11-29T14:31:23Z</dcterms:created>
  <dcterms:modified xsi:type="dcterms:W3CDTF">2016-12-06T13:05:52Z</dcterms:modified>
</cp:coreProperties>
</file>

<file path=docProps/thumbnail.jpeg>
</file>